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4" r:id="rId5"/>
    <p:sldId id="265" r:id="rId6"/>
    <p:sldId id="266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8" y="2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31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52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02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00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20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52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55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24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60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3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63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2DF3-4CDC-4655-9EBD-8AF3C07D4E35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75AF-794D-4DD6-9C14-9958D3EE5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ark-realschule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04112434.moodle.belwue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Hilfe zum </a:t>
            </a:r>
            <a:r>
              <a:rPr lang="de-DE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Moodle</a:t>
            </a:r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der Park-Realschule: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2" action="ppaction://hlinksldjump"/>
              </a:rPr>
              <a:t>Wie komme ich auf </a:t>
            </a:r>
            <a:r>
              <a:rPr lang="de-DE" sz="3600" dirty="0" err="1" smtClean="0">
                <a:solidFill>
                  <a:srgbClr val="FFC000"/>
                </a:solidFill>
                <a:latin typeface="Arial Rounded MT Bold" panose="020F0704030504030204" pitchFamily="34" charset="0"/>
                <a:hlinkClick r:id="rId2" action="ppaction://hlinksldjump"/>
              </a:rPr>
              <a:t>Moodle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2" action="ppaction://hlinksldjump"/>
              </a:rPr>
              <a:t>?</a:t>
            </a:r>
            <a:endParaRPr lang="de-DE" sz="3600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3" action="ppaction://hlinksldjump"/>
              </a:rPr>
              <a:t>Wie melde ich mich bei </a:t>
            </a:r>
            <a:r>
              <a:rPr lang="de-DE" sz="3600" dirty="0" err="1" smtClean="0">
                <a:solidFill>
                  <a:srgbClr val="FFC000"/>
                </a:solidFill>
                <a:latin typeface="Arial Rounded MT Bold" panose="020F0704030504030204" pitchFamily="34" charset="0"/>
                <a:hlinkClick r:id="rId3" action="ppaction://hlinksldjump"/>
              </a:rPr>
              <a:t>Moodle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3" action="ppaction://hlinksldjump"/>
              </a:rPr>
              <a:t> an?</a:t>
            </a:r>
            <a:endParaRPr lang="de-DE" sz="3600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4" action="ppaction://hlinksldjump"/>
              </a:rPr>
              <a:t>Was mache ich wenn ich mein Kennwort vergessen habe?</a:t>
            </a:r>
            <a:endParaRPr lang="de-DE" sz="3600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5" action="ppaction://hlinksldjump"/>
              </a:rPr>
              <a:t>Wie 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5" action="ppaction://hlinksldjump"/>
              </a:rPr>
              <a:t>kann 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5" action="ppaction://hlinksldjump"/>
              </a:rPr>
              <a:t>ich </a:t>
            </a:r>
            <a:r>
              <a:rPr lang="de-DE" sz="3600" dirty="0" err="1" smtClean="0">
                <a:solidFill>
                  <a:srgbClr val="FFC000"/>
                </a:solidFill>
                <a:latin typeface="Arial Rounded MT Bold" panose="020F0704030504030204" pitchFamily="34" charset="0"/>
                <a:hlinkClick r:id="rId5" action="ppaction://hlinksldjump"/>
              </a:rPr>
              <a:t>Moodle</a:t>
            </a:r>
            <a:r>
              <a:rPr lang="de-DE" sz="360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5" action="ppaction://hlinksldjump"/>
              </a:rPr>
              <a:t>-Kurse </a:t>
            </a:r>
            <a:r>
              <a:rPr lang="de-DE" sz="3600" smtClean="0">
                <a:solidFill>
                  <a:srgbClr val="FFC000"/>
                </a:solidFill>
                <a:latin typeface="Arial Rounded MT Bold" panose="020F0704030504030204" pitchFamily="34" charset="0"/>
                <a:hlinkClick r:id="rId5" action="ppaction://hlinksldjump"/>
              </a:rPr>
              <a:t>öffnen?</a:t>
            </a:r>
            <a:endParaRPr lang="de-DE" sz="3600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endParaRPr lang="de-DE" sz="36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Pfeil nach rechts 11">
            <a:hlinkClick r:id="" action="ppaction://hlinkshowjump?jump=nextslide"/>
          </p:cNvPr>
          <p:cNvSpPr/>
          <p:nvPr/>
        </p:nvSpPr>
        <p:spPr>
          <a:xfrm>
            <a:off x="11754432" y="2585654"/>
            <a:ext cx="364638" cy="12509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9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Über die Homepage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  <a:hlinkClick r:id="rId2"/>
              </a:rPr>
              <a:t>www.park-realschule.de</a:t>
            </a: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etwas nach unten gehen und</a:t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rechts auf </a:t>
            </a:r>
            <a:r>
              <a:rPr lang="de-DE" sz="3600" dirty="0" err="1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Moodle</a:t>
            </a: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 klicken:</a:t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Oder den QR-Code scannen:</a:t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19" y="3939665"/>
            <a:ext cx="2160000" cy="2160000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9468078" y="361166"/>
            <a:ext cx="2165141" cy="3375058"/>
            <a:chOff x="9471230" y="613606"/>
            <a:chExt cx="2165141" cy="337505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/>
            <a:srcRect b="55950"/>
            <a:stretch/>
          </p:blipFill>
          <p:spPr>
            <a:xfrm>
              <a:off x="9476371" y="613606"/>
              <a:ext cx="2160000" cy="3375058"/>
            </a:xfrm>
            <a:prstGeom prst="rect">
              <a:avLst/>
            </a:prstGeom>
          </p:spPr>
        </p:pic>
        <p:sp>
          <p:nvSpPr>
            <p:cNvPr id="8" name="Pfeil nach rechts 7"/>
            <p:cNvSpPr/>
            <p:nvPr/>
          </p:nvSpPr>
          <p:spPr>
            <a:xfrm rot="18677582">
              <a:off x="9354042" y="2811447"/>
              <a:ext cx="939943" cy="705568"/>
            </a:xfrm>
            <a:prstGeom prst="rightArrow">
              <a:avLst>
                <a:gd name="adj1" fmla="val 30910"/>
                <a:gd name="adj2" fmla="val 539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80403" y="2585654"/>
            <a:ext cx="12038669" cy="4228155"/>
            <a:chOff x="22438" y="2586125"/>
            <a:chExt cx="12038669" cy="4228155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Gebogener Pfeil 18">
                <a:hlinkClick r:id="rId5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Pfeil nach rechts 15">
              <a:hlinkClick r:id="" action="ppaction://hlinkshowjump?jump=nextslide"/>
            </p:cNvPr>
            <p:cNvSpPr/>
            <p:nvPr/>
          </p:nvSpPr>
          <p:spPr>
            <a:xfrm>
              <a:off x="11696467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rechts 16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72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Über den Webbrowser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 lnSpcReduction="10000"/>
          </a:bodyPr>
          <a:lstStyle/>
          <a:p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  <a:hlinkClick r:id="rId2"/>
              </a:rPr>
              <a:t>https://04112434.moodle.belwue.de</a:t>
            </a: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es funktionieren alle gängigen Webbrowser</a:t>
            </a:r>
            <a:b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wie: Internet-Explorer, Safari, Firefox, Chrome,</a:t>
            </a:r>
            <a:b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dirty="0" err="1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Chromium</a:t>
            </a:r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, Edge und Opera.</a:t>
            </a: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 </a:t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Oder den QR-Code scannen:</a:t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46" y="3685952"/>
            <a:ext cx="2160000" cy="2160000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80403" y="2585654"/>
            <a:ext cx="12038669" cy="4228155"/>
            <a:chOff x="22438" y="2586125"/>
            <a:chExt cx="12038669" cy="4228155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Gebogener Pfeil 20">
                <a:hlinkClick r:id="rId4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Pfeil nach rechts 17">
              <a:hlinkClick r:id="" action="ppaction://hlinkshowjump?jump=nextslide"/>
            </p:cNvPr>
            <p:cNvSpPr/>
            <p:nvPr/>
          </p:nvSpPr>
          <p:spPr>
            <a:xfrm>
              <a:off x="11696467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 nach rechts 18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184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Über die </a:t>
            </a:r>
            <a:r>
              <a:rPr lang="de-DE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MoodleApp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Die </a:t>
            </a:r>
            <a:r>
              <a:rPr lang="de-DE" sz="3600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MoodleApp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im </a:t>
            </a:r>
            <a:r>
              <a:rPr lang="de-DE" sz="3600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Appstore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suchen</a:t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und installieren und dann die</a:t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Webadresse eintippen:</a:t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2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https://04112434.moodle.belwue.de/moodle</a:t>
            </a:r>
          </a:p>
          <a:p>
            <a:pPr marL="0" indent="0">
              <a:buNone/>
            </a:pPr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Oder den QR-Code scannen: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13" y="4104215"/>
            <a:ext cx="2160000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 b="43952"/>
          <a:stretch/>
        </p:blipFill>
        <p:spPr>
          <a:xfrm>
            <a:off x="9650513" y="178712"/>
            <a:ext cx="2160000" cy="12707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6518" r="6106" b="32775"/>
          <a:stretch/>
        </p:blipFill>
        <p:spPr>
          <a:xfrm>
            <a:off x="9650513" y="1685544"/>
            <a:ext cx="2160000" cy="2182557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80403" y="2585654"/>
            <a:ext cx="12038669" cy="4228155"/>
            <a:chOff x="22438" y="2586125"/>
            <a:chExt cx="12038669" cy="4228155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Gebogener Pfeil 22">
                <a:hlinkClick r:id="rId5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Pfeil nach rechts 19">
              <a:hlinkClick r:id="" action="ppaction://hlinkshowjump?jump=nextslide"/>
            </p:cNvPr>
            <p:cNvSpPr/>
            <p:nvPr/>
          </p:nvSpPr>
          <p:spPr>
            <a:xfrm>
              <a:off x="11696467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Pfeil nach rechts 20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552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Die erste Anmeldung bei </a:t>
            </a:r>
            <a:r>
              <a:rPr lang="de-DE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Moodle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 fontScale="85000" lnSpcReduction="20000"/>
          </a:bodyPr>
          <a:lstStyle/>
          <a:p>
            <a:r>
              <a:rPr lang="de-DE" sz="42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Bei der ersten Anmeldung bitte den Benutzername und das Kennwort eingeben.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endParaRPr lang="de-DE" sz="3600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5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5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5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5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5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				</a:t>
            </a:r>
            <a:r>
              <a:rPr lang="de-DE" sz="3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Beides steht auf dem Elternbrief,</a:t>
            </a:r>
            <a:br>
              <a:rPr lang="de-DE" sz="3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				bitte auf die richtige Schreibweise achten!</a:t>
            </a:r>
            <a:endParaRPr lang="de-DE" sz="36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632769" y="3202098"/>
            <a:ext cx="7885954" cy="3561033"/>
            <a:chOff x="632769" y="3202098"/>
            <a:chExt cx="7885954" cy="3561033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/>
            <a:srcRect l="3418" t="5125" r="9475" b="12091"/>
            <a:stretch/>
          </p:blipFill>
          <p:spPr>
            <a:xfrm>
              <a:off x="4294531" y="3202098"/>
              <a:ext cx="4224192" cy="198565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l="-524" t="67678" r="524" b="-13466"/>
            <a:stretch/>
          </p:blipFill>
          <p:spPr>
            <a:xfrm>
              <a:off x="632769" y="4550499"/>
              <a:ext cx="3212737" cy="2212632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l="-349" t="-2" r="349" b="75484"/>
            <a:stretch/>
          </p:blipFill>
          <p:spPr>
            <a:xfrm>
              <a:off x="632769" y="3202098"/>
              <a:ext cx="3212737" cy="1184779"/>
            </a:xfrm>
            <a:prstGeom prst="rect">
              <a:avLst/>
            </a:prstGeom>
          </p:spPr>
        </p:pic>
        <p:cxnSp>
          <p:nvCxnSpPr>
            <p:cNvPr id="11" name="Gerade Verbindung mit Pfeil 10"/>
            <p:cNvCxnSpPr/>
            <p:nvPr/>
          </p:nvCxnSpPr>
          <p:spPr>
            <a:xfrm flipV="1">
              <a:off x="2821737" y="4513951"/>
              <a:ext cx="1964576" cy="12305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V="1">
              <a:off x="2971800" y="4718628"/>
              <a:ext cx="1843088" cy="10831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>
            <a:off x="80403" y="2585654"/>
            <a:ext cx="12038669" cy="4228155"/>
            <a:chOff x="22438" y="2586125"/>
            <a:chExt cx="12038669" cy="422815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33" name="Textfeld 32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4" name="Gebogener Pfeil 33">
                <a:hlinkClick r:id="rId4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Pfeil nach rechts 30">
              <a:hlinkClick r:id="" action="ppaction://hlinkshowjump?jump=nextslide"/>
            </p:cNvPr>
            <p:cNvSpPr/>
            <p:nvPr/>
          </p:nvSpPr>
          <p:spPr>
            <a:xfrm>
              <a:off x="11696467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rechts 31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09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Neues Kennwort vergeben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Nach der ersten Anmeldung muss das Kennwort geändert werden.</a:t>
            </a:r>
            <a:r>
              <a:rPr lang="de-DE" sz="3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Kennwort vom Elternbrief</a:t>
            </a:r>
            <a:b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/>
            </a:r>
            <a:b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neues Kennwort</a:t>
            </a:r>
            <a:b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2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(am besten ein KW für alles)</a:t>
            </a:r>
          </a:p>
          <a:p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Bitte auf Kennwortregeln</a:t>
            </a:r>
            <a:b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achten!</a:t>
            </a:r>
            <a:endParaRPr lang="de-DE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745103" y="2720974"/>
            <a:ext cx="7853966" cy="3590926"/>
            <a:chOff x="3745103" y="2720974"/>
            <a:chExt cx="7853966" cy="359092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2"/>
            <a:srcRect l="1540" t="30562" r="42295" b="9907"/>
            <a:stretch/>
          </p:blipFill>
          <p:spPr>
            <a:xfrm>
              <a:off x="6369051" y="2720974"/>
              <a:ext cx="5230018" cy="3590926"/>
            </a:xfrm>
            <a:prstGeom prst="rect">
              <a:avLst/>
            </a:prstGeom>
          </p:spPr>
        </p:pic>
        <p:cxnSp>
          <p:nvCxnSpPr>
            <p:cNvPr id="14" name="Gerade Verbindung mit Pfeil 13"/>
            <p:cNvCxnSpPr/>
            <p:nvPr/>
          </p:nvCxnSpPr>
          <p:spPr>
            <a:xfrm>
              <a:off x="5328634" y="3672766"/>
              <a:ext cx="3958241" cy="84367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3745103" y="4339516"/>
              <a:ext cx="5541772" cy="6468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3745103" y="4339516"/>
              <a:ext cx="5541772" cy="10182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/>
          <p:cNvGrpSpPr/>
          <p:nvPr/>
        </p:nvGrpSpPr>
        <p:grpSpPr>
          <a:xfrm>
            <a:off x="80403" y="2585654"/>
            <a:ext cx="12038669" cy="4228155"/>
            <a:chOff x="22438" y="2586125"/>
            <a:chExt cx="12038669" cy="4228155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2" name="Gebogener Pfeil 31">
                <a:hlinkClick r:id="rId3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Pfeil nach rechts 28">
              <a:hlinkClick r:id="" action="ppaction://hlinkshowjump?jump=nextslide"/>
            </p:cNvPr>
            <p:cNvSpPr/>
            <p:nvPr/>
          </p:nvSpPr>
          <p:spPr>
            <a:xfrm>
              <a:off x="11696467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Pfeil nach rechts 29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06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Datenschutzbestimmungen ändern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Bevor man seine </a:t>
            </a:r>
            <a:r>
              <a:rPr lang="de-DE" sz="3600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Moodle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Kurse besuchen kann, ist es wichtig die Datenschutzbestimmungen durchzulesen und zu </a:t>
            </a:r>
            <a:r>
              <a:rPr lang="de-DE" sz="3600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besteätigen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!</a:t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	</a:t>
            </a: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	hier bestätigen</a:t>
            </a:r>
            <a:endParaRPr lang="de-DE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759663" y="3414582"/>
            <a:ext cx="10574500" cy="2767208"/>
            <a:chOff x="759663" y="3414582"/>
            <a:chExt cx="10574500" cy="2767208"/>
          </a:xfrm>
        </p:grpSpPr>
        <p:pic>
          <p:nvPicPr>
            <p:cNvPr id="11" name="Inhaltsplatzhalter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9102" y="3876970"/>
              <a:ext cx="4075061" cy="230482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2885" t="34258" b="2247"/>
            <a:stretch/>
          </p:blipFill>
          <p:spPr>
            <a:xfrm>
              <a:off x="759663" y="3414582"/>
              <a:ext cx="5812501" cy="1721431"/>
            </a:xfrm>
            <a:prstGeom prst="rect">
              <a:avLst/>
            </a:prstGeom>
          </p:spPr>
        </p:pic>
        <p:cxnSp>
          <p:nvCxnSpPr>
            <p:cNvPr id="13" name="Gerade Verbindung mit Pfeil 12"/>
            <p:cNvCxnSpPr/>
            <p:nvPr/>
          </p:nvCxnSpPr>
          <p:spPr>
            <a:xfrm>
              <a:off x="5958371" y="5518943"/>
              <a:ext cx="4038321" cy="628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/>
          <p:cNvGrpSpPr/>
          <p:nvPr/>
        </p:nvGrpSpPr>
        <p:grpSpPr>
          <a:xfrm>
            <a:off x="80403" y="2585654"/>
            <a:ext cx="12038669" cy="4228155"/>
            <a:chOff x="22438" y="2586125"/>
            <a:chExt cx="12038669" cy="4228155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2" name="Gebogener Pfeil 31">
                <a:hlinkClick r:id="rId4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Pfeil nach rechts 28">
              <a:hlinkClick r:id="" action="ppaction://hlinkshowjump?jump=nextslide"/>
            </p:cNvPr>
            <p:cNvSpPr/>
            <p:nvPr/>
          </p:nvSpPr>
          <p:spPr>
            <a:xfrm>
              <a:off x="11696467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Pfeil nach rechts 29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Kennwort vergessen? Kein Problem ...</a:t>
            </a:r>
            <a:endParaRPr lang="de-DE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713" y="1825625"/>
            <a:ext cx="11135485" cy="435133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Neues Kennwort anfordern</a:t>
            </a:r>
            <a:b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					über Anmeldename oder 								   Schüler-E-Mail</a:t>
            </a:r>
            <a:endParaRPr lang="de-DE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665506" y="2421731"/>
            <a:ext cx="11135485" cy="3755232"/>
            <a:chOff x="665506" y="2421731"/>
            <a:chExt cx="11135485" cy="375523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/>
            <a:srcRect l="3418" t="5125" r="9475" b="12091"/>
            <a:stretch/>
          </p:blipFill>
          <p:spPr>
            <a:xfrm>
              <a:off x="665506" y="3692635"/>
              <a:ext cx="5285046" cy="2484328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t="27556" r="8754" b="12287"/>
            <a:stretch/>
          </p:blipFill>
          <p:spPr>
            <a:xfrm>
              <a:off x="6391572" y="3692635"/>
              <a:ext cx="5409419" cy="2479565"/>
            </a:xfrm>
            <a:prstGeom prst="rect">
              <a:avLst/>
            </a:prstGeom>
          </p:spPr>
        </p:pic>
        <p:cxnSp>
          <p:nvCxnSpPr>
            <p:cNvPr id="10" name="Gerade Verbindung mit Pfeil 9"/>
            <p:cNvCxnSpPr/>
            <p:nvPr/>
          </p:nvCxnSpPr>
          <p:spPr>
            <a:xfrm>
              <a:off x="2643188" y="2421731"/>
              <a:ext cx="1135856" cy="26146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>
              <a:off x="7379494" y="2857500"/>
              <a:ext cx="1914525" cy="15859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10281941" y="3346504"/>
              <a:ext cx="45545" cy="21041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>
            <a:off x="80403" y="2585654"/>
            <a:ext cx="12038669" cy="4228155"/>
            <a:chOff x="22438" y="2586125"/>
            <a:chExt cx="12038669" cy="4228155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34" name="Textfeld 33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5" name="Gebogener Pfeil 34">
                <a:hlinkClick r:id="rId4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Pfeil nach rechts 31">
              <a:hlinkClick r:id="" action="ppaction://hlinkshowjump?jump=nextslide"/>
            </p:cNvPr>
            <p:cNvSpPr/>
            <p:nvPr/>
          </p:nvSpPr>
          <p:spPr>
            <a:xfrm>
              <a:off x="11696467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rechts 32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978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713" y="365125"/>
            <a:ext cx="11135485" cy="1325563"/>
          </a:xfrm>
        </p:spPr>
        <p:txBody>
          <a:bodyPr/>
          <a:lstStyle/>
          <a:p>
            <a:r>
              <a:rPr lang="de-DE" b="1" dirty="0" err="1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Moodle</a:t>
            </a:r>
            <a:r>
              <a:rPr lang="de-DE" b="1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-Kurse öffnen</a:t>
            </a:r>
            <a:endParaRPr lang="de-DE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136" y="2462471"/>
            <a:ext cx="6790476" cy="3714492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21713" y="1825625"/>
            <a:ext cx="111354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Die Kurse mit dem</a:t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Arbeitsmaterial</a:t>
            </a:r>
            <a:b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gibt’s hier:</a:t>
            </a:r>
          </a:p>
          <a:p>
            <a:endParaRPr lang="de-DE" sz="36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Oder hier:</a:t>
            </a:r>
            <a:endParaRPr lang="de-DE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288099" y="3095502"/>
            <a:ext cx="1586831" cy="5789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173305" y="4365379"/>
            <a:ext cx="2795539" cy="12668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76665" y="2585654"/>
            <a:ext cx="12038669" cy="4228155"/>
            <a:chOff x="22438" y="2586125"/>
            <a:chExt cx="12038669" cy="4228155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8128627" y="6240955"/>
              <a:ext cx="3932480" cy="573325"/>
              <a:chOff x="7286239" y="6176960"/>
              <a:chExt cx="4459110" cy="650104"/>
            </a:xfrm>
          </p:grpSpPr>
          <p:sp>
            <p:nvSpPr>
              <p:cNvPr id="23" name="Textfeld 22"/>
              <p:cNvSpPr txBox="1"/>
              <p:nvPr/>
            </p:nvSpPr>
            <p:spPr>
              <a:xfrm>
                <a:off x="7286239" y="6233775"/>
                <a:ext cx="4021594" cy="59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Zurück zum Anfang</a:t>
                </a:r>
                <a:endParaRPr lang="de-DE" sz="28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Gebogener Pfeil 23">
                <a:hlinkClick r:id="rId3" action="ppaction://hlinksldjump"/>
              </p:cNvPr>
              <p:cNvSpPr/>
              <p:nvPr/>
            </p:nvSpPr>
            <p:spPr>
              <a:xfrm flipV="1">
                <a:off x="11176202" y="6176960"/>
                <a:ext cx="569147" cy="63684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315676"/>
                  <a:gd name="adj5" fmla="val 177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Pfeil nach rechts 21">
              <a:hlinkClick r:id="" action="ppaction://hlinkshowjump?jump=previousslide"/>
            </p:cNvPr>
            <p:cNvSpPr/>
            <p:nvPr/>
          </p:nvSpPr>
          <p:spPr>
            <a:xfrm flipH="1">
              <a:off x="22438" y="2586125"/>
              <a:ext cx="364638" cy="125098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647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Breitbild</PresentationFormat>
  <Paragraphs>37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Office</vt:lpstr>
      <vt:lpstr>Hilfe zum Moodle der Park-Realschule:</vt:lpstr>
      <vt:lpstr>Über die Homepage</vt:lpstr>
      <vt:lpstr>Über den Webbrowser</vt:lpstr>
      <vt:lpstr>Über die MoodleApp</vt:lpstr>
      <vt:lpstr>Die erste Anmeldung bei Moodle</vt:lpstr>
      <vt:lpstr>Neues Kennwort vergeben</vt:lpstr>
      <vt:lpstr>Datenschutzbestimmungen ändern</vt:lpstr>
      <vt:lpstr>Kennwort vergessen? Kein Problem ...</vt:lpstr>
      <vt:lpstr>Moodle-Kurse öffnen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</dc:creator>
  <cp:lastModifiedBy>Ju</cp:lastModifiedBy>
  <cp:revision>24</cp:revision>
  <dcterms:created xsi:type="dcterms:W3CDTF">2020-10-17T07:27:01Z</dcterms:created>
  <dcterms:modified xsi:type="dcterms:W3CDTF">2020-10-18T20:19:17Z</dcterms:modified>
</cp:coreProperties>
</file>